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1D40F9-3126-4FB2-B9F3-2C1BCBBBB76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l-GR"/>
        </a:p>
      </dgm:t>
    </dgm:pt>
    <dgm:pt modelId="{C17BC1DC-3B3A-45AA-8B9E-F577300BD439}">
      <dgm:prSet phldrT="[Κείμενο]"/>
      <dgm:spPr>
        <a:effectLst>
          <a:outerShdw blurRad="50800" dist="50800" dir="5400000" algn="ctr" rotWithShape="0">
            <a:schemeClr val="tx1"/>
          </a:outerShdw>
        </a:effectLst>
      </dgm:spPr>
      <dgm:t>
        <a:bodyPr/>
        <a:lstStyle/>
        <a:p>
          <a:r>
            <a:rPr lang="el-GR" dirty="0">
              <a:solidFill>
                <a:schemeClr val="tx1"/>
              </a:solidFill>
            </a:rPr>
            <a:t>βαρύτητα</a:t>
          </a:r>
        </a:p>
      </dgm:t>
    </dgm:pt>
    <dgm:pt modelId="{0E4C8DA1-7FB9-4A2A-9F32-5F3BBB41AAF0}" type="parTrans" cxnId="{30B59C3E-69A8-4B4E-B61E-687591A349A2}">
      <dgm:prSet/>
      <dgm:spPr/>
      <dgm:t>
        <a:bodyPr/>
        <a:lstStyle/>
        <a:p>
          <a:endParaRPr lang="el-GR"/>
        </a:p>
      </dgm:t>
    </dgm:pt>
    <dgm:pt modelId="{4482C7B8-8536-4CAD-B80E-028B910D5D8A}" type="sibTrans" cxnId="{30B59C3E-69A8-4B4E-B61E-687591A349A2}">
      <dgm:prSet/>
      <dgm:spPr/>
      <dgm:t>
        <a:bodyPr/>
        <a:lstStyle/>
        <a:p>
          <a:endParaRPr lang="el-GR"/>
        </a:p>
      </dgm:t>
    </dgm:pt>
    <dgm:pt modelId="{EBF243CC-E883-4B02-A3BA-541EF0C149EE}">
      <dgm:prSet phldrT="[Κείμενο]"/>
      <dgm:spPr/>
      <dgm:t>
        <a:bodyPr/>
        <a:lstStyle/>
        <a:p>
          <a:r>
            <a:rPr lang="el-GR" dirty="0">
              <a:solidFill>
                <a:schemeClr val="tx1"/>
              </a:solidFill>
            </a:rPr>
            <a:t>Μας έλκει πάνω στη γη</a:t>
          </a:r>
        </a:p>
      </dgm:t>
    </dgm:pt>
    <dgm:pt modelId="{949B2D32-2988-48CC-836C-99B0F3BAC0DA}" type="parTrans" cxnId="{EAB20B98-9ECC-4CA1-BE02-7B3A659A3558}">
      <dgm:prSet/>
      <dgm:spPr/>
      <dgm:t>
        <a:bodyPr/>
        <a:lstStyle/>
        <a:p>
          <a:endParaRPr lang="el-GR"/>
        </a:p>
      </dgm:t>
    </dgm:pt>
    <dgm:pt modelId="{A9216A14-12B4-4137-9391-703A204E8606}" type="sibTrans" cxnId="{EAB20B98-9ECC-4CA1-BE02-7B3A659A3558}">
      <dgm:prSet/>
      <dgm:spPr/>
      <dgm:t>
        <a:bodyPr/>
        <a:lstStyle/>
        <a:p>
          <a:endParaRPr lang="el-GR"/>
        </a:p>
      </dgm:t>
    </dgm:pt>
    <dgm:pt modelId="{047DF5F8-40B0-4BD4-B547-A1A21450E277}">
      <dgm:prSet phldrT="[Κείμενο]"/>
      <dgm:spPr/>
      <dgm:t>
        <a:bodyPr/>
        <a:lstStyle/>
        <a:p>
          <a:r>
            <a:rPr lang="el-GR" dirty="0">
              <a:solidFill>
                <a:schemeClr val="tx1"/>
              </a:solidFill>
            </a:rPr>
            <a:t>Κρατά τα πάντα σε σταθερότητα</a:t>
          </a:r>
        </a:p>
      </dgm:t>
    </dgm:pt>
    <dgm:pt modelId="{5FDBE910-81C7-4D4D-B80A-9502D64BF39F}" type="parTrans" cxnId="{EB318583-DE04-4E43-B3F2-3E6CF94757D1}">
      <dgm:prSet/>
      <dgm:spPr/>
      <dgm:t>
        <a:bodyPr/>
        <a:lstStyle/>
        <a:p>
          <a:endParaRPr lang="el-GR"/>
        </a:p>
      </dgm:t>
    </dgm:pt>
    <dgm:pt modelId="{175A46CA-4907-4143-88BE-233526D68AB8}" type="sibTrans" cxnId="{EB318583-DE04-4E43-B3F2-3E6CF94757D1}">
      <dgm:prSet/>
      <dgm:spPr/>
      <dgm:t>
        <a:bodyPr/>
        <a:lstStyle/>
        <a:p>
          <a:endParaRPr lang="el-GR"/>
        </a:p>
      </dgm:t>
    </dgm:pt>
    <dgm:pt modelId="{B71334C3-D7BC-45E5-9FD6-40AD4103EBBD}">
      <dgm:prSet phldrT="[Κείμενο]"/>
      <dgm:spPr/>
      <dgm:t>
        <a:bodyPr/>
        <a:lstStyle/>
        <a:p>
          <a:r>
            <a:rPr lang="el-GR" dirty="0"/>
            <a:t>Κρατά σε σταθερή τροχιά τους πλανήτες</a:t>
          </a:r>
        </a:p>
      </dgm:t>
    </dgm:pt>
    <dgm:pt modelId="{0B4A72D8-A15A-4853-A090-BFAFB6FCD0BD}" type="parTrans" cxnId="{664B7A43-9273-437B-90B1-65A879B0B7D6}">
      <dgm:prSet/>
      <dgm:spPr/>
      <dgm:t>
        <a:bodyPr/>
        <a:lstStyle/>
        <a:p>
          <a:endParaRPr lang="el-GR"/>
        </a:p>
      </dgm:t>
    </dgm:pt>
    <dgm:pt modelId="{946360DE-A38D-4C83-80B6-1ECC97D7EBDF}" type="sibTrans" cxnId="{664B7A43-9273-437B-90B1-65A879B0B7D6}">
      <dgm:prSet/>
      <dgm:spPr/>
      <dgm:t>
        <a:bodyPr/>
        <a:lstStyle/>
        <a:p>
          <a:endParaRPr lang="el-GR"/>
        </a:p>
      </dgm:t>
    </dgm:pt>
    <dgm:pt modelId="{2FCE2814-D135-4D46-AE0C-60D0F4DBBD61}" type="pres">
      <dgm:prSet presAssocID="{801D40F9-3126-4FB2-B9F3-2C1BCBBBB76B}" presName="hierChild1" presStyleCnt="0">
        <dgm:presLayoutVars>
          <dgm:orgChart val="1"/>
          <dgm:chPref val="1"/>
          <dgm:dir/>
          <dgm:animOne val="branch"/>
          <dgm:animLvl val="lvl"/>
          <dgm:resizeHandles/>
        </dgm:presLayoutVars>
      </dgm:prSet>
      <dgm:spPr/>
      <dgm:t>
        <a:bodyPr/>
        <a:lstStyle/>
        <a:p>
          <a:endParaRPr lang="el-GR"/>
        </a:p>
      </dgm:t>
    </dgm:pt>
    <dgm:pt modelId="{2D33CD33-0A89-4189-82BD-1652CB002119}" type="pres">
      <dgm:prSet presAssocID="{C17BC1DC-3B3A-45AA-8B9E-F577300BD439}" presName="hierRoot1" presStyleCnt="0">
        <dgm:presLayoutVars>
          <dgm:hierBranch val="init"/>
        </dgm:presLayoutVars>
      </dgm:prSet>
      <dgm:spPr/>
    </dgm:pt>
    <dgm:pt modelId="{5715ADDC-9052-4D85-8AB8-13332C7C4968}" type="pres">
      <dgm:prSet presAssocID="{C17BC1DC-3B3A-45AA-8B9E-F577300BD439}" presName="rootComposite1" presStyleCnt="0"/>
      <dgm:spPr/>
    </dgm:pt>
    <dgm:pt modelId="{5FA72BE8-1EFB-4C80-A707-EAB4B1C9E2A5}" type="pres">
      <dgm:prSet presAssocID="{C17BC1DC-3B3A-45AA-8B9E-F577300BD439}" presName="rootText1" presStyleLbl="node0" presStyleIdx="0" presStyleCnt="1" custLinFactNeighborX="814" custLinFactNeighborY="0">
        <dgm:presLayoutVars>
          <dgm:chPref val="3"/>
        </dgm:presLayoutVars>
      </dgm:prSet>
      <dgm:spPr/>
      <dgm:t>
        <a:bodyPr/>
        <a:lstStyle/>
        <a:p>
          <a:endParaRPr lang="el-GR"/>
        </a:p>
      </dgm:t>
    </dgm:pt>
    <dgm:pt modelId="{940A7D06-72C5-46B2-B086-8B38818DF03C}" type="pres">
      <dgm:prSet presAssocID="{C17BC1DC-3B3A-45AA-8B9E-F577300BD439}" presName="rootConnector1" presStyleLbl="node1" presStyleIdx="0" presStyleCnt="0"/>
      <dgm:spPr/>
      <dgm:t>
        <a:bodyPr/>
        <a:lstStyle/>
        <a:p>
          <a:endParaRPr lang="el-GR"/>
        </a:p>
      </dgm:t>
    </dgm:pt>
    <dgm:pt modelId="{B2276424-3071-433B-87A5-0BDA87DA029D}" type="pres">
      <dgm:prSet presAssocID="{C17BC1DC-3B3A-45AA-8B9E-F577300BD439}" presName="hierChild2" presStyleCnt="0"/>
      <dgm:spPr/>
    </dgm:pt>
    <dgm:pt modelId="{54AC1B29-AC87-4BAB-B2E8-790712B6CB2B}" type="pres">
      <dgm:prSet presAssocID="{949B2D32-2988-48CC-836C-99B0F3BAC0DA}" presName="Name37" presStyleLbl="parChTrans1D2" presStyleIdx="0" presStyleCnt="3"/>
      <dgm:spPr/>
      <dgm:t>
        <a:bodyPr/>
        <a:lstStyle/>
        <a:p>
          <a:endParaRPr lang="el-GR"/>
        </a:p>
      </dgm:t>
    </dgm:pt>
    <dgm:pt modelId="{6142BE9A-DE71-4C30-B1D9-E504886DD440}" type="pres">
      <dgm:prSet presAssocID="{EBF243CC-E883-4B02-A3BA-541EF0C149EE}" presName="hierRoot2" presStyleCnt="0">
        <dgm:presLayoutVars>
          <dgm:hierBranch val="init"/>
        </dgm:presLayoutVars>
      </dgm:prSet>
      <dgm:spPr/>
    </dgm:pt>
    <dgm:pt modelId="{B089C8DD-99FA-4343-8B8B-367EAAC6B8EB}" type="pres">
      <dgm:prSet presAssocID="{EBF243CC-E883-4B02-A3BA-541EF0C149EE}" presName="rootComposite" presStyleCnt="0"/>
      <dgm:spPr/>
    </dgm:pt>
    <dgm:pt modelId="{1EAE718C-C010-46C0-A6BF-868E2ABC4E6D}" type="pres">
      <dgm:prSet presAssocID="{EBF243CC-E883-4B02-A3BA-541EF0C149EE}" presName="rootText" presStyleLbl="node2" presStyleIdx="0" presStyleCnt="3">
        <dgm:presLayoutVars>
          <dgm:chPref val="3"/>
        </dgm:presLayoutVars>
      </dgm:prSet>
      <dgm:spPr/>
      <dgm:t>
        <a:bodyPr/>
        <a:lstStyle/>
        <a:p>
          <a:endParaRPr lang="el-GR"/>
        </a:p>
      </dgm:t>
    </dgm:pt>
    <dgm:pt modelId="{2D83A642-3547-4667-BFA9-7CD763AFA9CB}" type="pres">
      <dgm:prSet presAssocID="{EBF243CC-E883-4B02-A3BA-541EF0C149EE}" presName="rootConnector" presStyleLbl="node2" presStyleIdx="0" presStyleCnt="3"/>
      <dgm:spPr/>
      <dgm:t>
        <a:bodyPr/>
        <a:lstStyle/>
        <a:p>
          <a:endParaRPr lang="el-GR"/>
        </a:p>
      </dgm:t>
    </dgm:pt>
    <dgm:pt modelId="{A60065A1-D42D-4910-BFD1-97DA9E0F6B51}" type="pres">
      <dgm:prSet presAssocID="{EBF243CC-E883-4B02-A3BA-541EF0C149EE}" presName="hierChild4" presStyleCnt="0"/>
      <dgm:spPr/>
    </dgm:pt>
    <dgm:pt modelId="{1393AE21-5FCD-49CE-8838-7E9918C67A6A}" type="pres">
      <dgm:prSet presAssocID="{EBF243CC-E883-4B02-A3BA-541EF0C149EE}" presName="hierChild5" presStyleCnt="0"/>
      <dgm:spPr/>
    </dgm:pt>
    <dgm:pt modelId="{CA2F7377-56C3-45F9-9708-19D8327219CD}" type="pres">
      <dgm:prSet presAssocID="{5FDBE910-81C7-4D4D-B80A-9502D64BF39F}" presName="Name37" presStyleLbl="parChTrans1D2" presStyleIdx="1" presStyleCnt="3"/>
      <dgm:spPr/>
      <dgm:t>
        <a:bodyPr/>
        <a:lstStyle/>
        <a:p>
          <a:endParaRPr lang="el-GR"/>
        </a:p>
      </dgm:t>
    </dgm:pt>
    <dgm:pt modelId="{9E411765-67CD-4DA2-8D30-711C0F0DB1FB}" type="pres">
      <dgm:prSet presAssocID="{047DF5F8-40B0-4BD4-B547-A1A21450E277}" presName="hierRoot2" presStyleCnt="0">
        <dgm:presLayoutVars>
          <dgm:hierBranch val="init"/>
        </dgm:presLayoutVars>
      </dgm:prSet>
      <dgm:spPr/>
    </dgm:pt>
    <dgm:pt modelId="{7D69669A-5F88-40C2-9B53-D4BC38006245}" type="pres">
      <dgm:prSet presAssocID="{047DF5F8-40B0-4BD4-B547-A1A21450E277}" presName="rootComposite" presStyleCnt="0"/>
      <dgm:spPr/>
    </dgm:pt>
    <dgm:pt modelId="{DA51BEC1-E092-4983-8E67-2E3C1271E673}" type="pres">
      <dgm:prSet presAssocID="{047DF5F8-40B0-4BD4-B547-A1A21450E277}" presName="rootText" presStyleLbl="node2" presStyleIdx="1" presStyleCnt="3">
        <dgm:presLayoutVars>
          <dgm:chPref val="3"/>
        </dgm:presLayoutVars>
      </dgm:prSet>
      <dgm:spPr/>
      <dgm:t>
        <a:bodyPr/>
        <a:lstStyle/>
        <a:p>
          <a:endParaRPr lang="el-GR"/>
        </a:p>
      </dgm:t>
    </dgm:pt>
    <dgm:pt modelId="{CA76FF82-BF86-4788-BA65-1D9AA0C580B1}" type="pres">
      <dgm:prSet presAssocID="{047DF5F8-40B0-4BD4-B547-A1A21450E277}" presName="rootConnector" presStyleLbl="node2" presStyleIdx="1" presStyleCnt="3"/>
      <dgm:spPr/>
      <dgm:t>
        <a:bodyPr/>
        <a:lstStyle/>
        <a:p>
          <a:endParaRPr lang="el-GR"/>
        </a:p>
      </dgm:t>
    </dgm:pt>
    <dgm:pt modelId="{AA832335-E6B0-4669-8577-D09CE2127CE5}" type="pres">
      <dgm:prSet presAssocID="{047DF5F8-40B0-4BD4-B547-A1A21450E277}" presName="hierChild4" presStyleCnt="0"/>
      <dgm:spPr/>
    </dgm:pt>
    <dgm:pt modelId="{C5A56B64-6DD4-4800-A68E-654D7854E0FD}" type="pres">
      <dgm:prSet presAssocID="{047DF5F8-40B0-4BD4-B547-A1A21450E277}" presName="hierChild5" presStyleCnt="0"/>
      <dgm:spPr/>
    </dgm:pt>
    <dgm:pt modelId="{E723B188-982C-4E19-B1F9-575141BB5840}" type="pres">
      <dgm:prSet presAssocID="{0B4A72D8-A15A-4853-A090-BFAFB6FCD0BD}" presName="Name37" presStyleLbl="parChTrans1D2" presStyleIdx="2" presStyleCnt="3"/>
      <dgm:spPr/>
      <dgm:t>
        <a:bodyPr/>
        <a:lstStyle/>
        <a:p>
          <a:endParaRPr lang="el-GR"/>
        </a:p>
      </dgm:t>
    </dgm:pt>
    <dgm:pt modelId="{6BD29ADA-0C2B-40E1-9E7C-89253546B1CB}" type="pres">
      <dgm:prSet presAssocID="{B71334C3-D7BC-45E5-9FD6-40AD4103EBBD}" presName="hierRoot2" presStyleCnt="0">
        <dgm:presLayoutVars>
          <dgm:hierBranch val="init"/>
        </dgm:presLayoutVars>
      </dgm:prSet>
      <dgm:spPr/>
    </dgm:pt>
    <dgm:pt modelId="{8EEE0944-E725-43DF-866A-178A927D4058}" type="pres">
      <dgm:prSet presAssocID="{B71334C3-D7BC-45E5-9FD6-40AD4103EBBD}" presName="rootComposite" presStyleCnt="0"/>
      <dgm:spPr/>
    </dgm:pt>
    <dgm:pt modelId="{A9CB4FB1-C5A1-442B-A3D1-5D4A46746729}" type="pres">
      <dgm:prSet presAssocID="{B71334C3-D7BC-45E5-9FD6-40AD4103EBBD}" presName="rootText" presStyleLbl="node2" presStyleIdx="2" presStyleCnt="3">
        <dgm:presLayoutVars>
          <dgm:chPref val="3"/>
        </dgm:presLayoutVars>
      </dgm:prSet>
      <dgm:spPr/>
      <dgm:t>
        <a:bodyPr/>
        <a:lstStyle/>
        <a:p>
          <a:endParaRPr lang="el-GR"/>
        </a:p>
      </dgm:t>
    </dgm:pt>
    <dgm:pt modelId="{7D82D517-AF49-4303-9163-5E0BEBD2E8B3}" type="pres">
      <dgm:prSet presAssocID="{B71334C3-D7BC-45E5-9FD6-40AD4103EBBD}" presName="rootConnector" presStyleLbl="node2" presStyleIdx="2" presStyleCnt="3"/>
      <dgm:spPr/>
      <dgm:t>
        <a:bodyPr/>
        <a:lstStyle/>
        <a:p>
          <a:endParaRPr lang="el-GR"/>
        </a:p>
      </dgm:t>
    </dgm:pt>
    <dgm:pt modelId="{72F963CB-47D0-4066-9CD2-1CA3A63326A0}" type="pres">
      <dgm:prSet presAssocID="{B71334C3-D7BC-45E5-9FD6-40AD4103EBBD}" presName="hierChild4" presStyleCnt="0"/>
      <dgm:spPr/>
    </dgm:pt>
    <dgm:pt modelId="{CC862B35-F58B-41F3-8425-455C48B7E354}" type="pres">
      <dgm:prSet presAssocID="{B71334C3-D7BC-45E5-9FD6-40AD4103EBBD}" presName="hierChild5" presStyleCnt="0"/>
      <dgm:spPr/>
    </dgm:pt>
    <dgm:pt modelId="{176671B9-AD61-4D81-B6C2-4A9E41BFD063}" type="pres">
      <dgm:prSet presAssocID="{C17BC1DC-3B3A-45AA-8B9E-F577300BD439}" presName="hierChild3" presStyleCnt="0"/>
      <dgm:spPr/>
    </dgm:pt>
  </dgm:ptLst>
  <dgm:cxnLst>
    <dgm:cxn modelId="{ACCF7167-84EE-4DBF-A659-058FD48390E5}" type="presOf" srcId="{EBF243CC-E883-4B02-A3BA-541EF0C149EE}" destId="{1EAE718C-C010-46C0-A6BF-868E2ABC4E6D}" srcOrd="0" destOrd="0" presId="urn:microsoft.com/office/officeart/2005/8/layout/orgChart1"/>
    <dgm:cxn modelId="{54FAE946-6F77-497C-A084-5445E1DAA736}" type="presOf" srcId="{5FDBE910-81C7-4D4D-B80A-9502D64BF39F}" destId="{CA2F7377-56C3-45F9-9708-19D8327219CD}" srcOrd="0" destOrd="0" presId="urn:microsoft.com/office/officeart/2005/8/layout/orgChart1"/>
    <dgm:cxn modelId="{664B7A43-9273-437B-90B1-65A879B0B7D6}" srcId="{C17BC1DC-3B3A-45AA-8B9E-F577300BD439}" destId="{B71334C3-D7BC-45E5-9FD6-40AD4103EBBD}" srcOrd="2" destOrd="0" parTransId="{0B4A72D8-A15A-4853-A090-BFAFB6FCD0BD}" sibTransId="{946360DE-A38D-4C83-80B6-1ECC97D7EBDF}"/>
    <dgm:cxn modelId="{41892380-6F31-4C9A-BD6C-B105CC720406}" type="presOf" srcId="{949B2D32-2988-48CC-836C-99B0F3BAC0DA}" destId="{54AC1B29-AC87-4BAB-B2E8-790712B6CB2B}" srcOrd="0" destOrd="0" presId="urn:microsoft.com/office/officeart/2005/8/layout/orgChart1"/>
    <dgm:cxn modelId="{271E92D6-5B91-4B02-9ADB-4F6CA206A506}" type="presOf" srcId="{047DF5F8-40B0-4BD4-B547-A1A21450E277}" destId="{DA51BEC1-E092-4983-8E67-2E3C1271E673}" srcOrd="0" destOrd="0" presId="urn:microsoft.com/office/officeart/2005/8/layout/orgChart1"/>
    <dgm:cxn modelId="{6CDFCE50-6AA4-4CED-9B17-9DDBDF5BA004}" type="presOf" srcId="{C17BC1DC-3B3A-45AA-8B9E-F577300BD439}" destId="{5FA72BE8-1EFB-4C80-A707-EAB4B1C9E2A5}" srcOrd="0" destOrd="0" presId="urn:microsoft.com/office/officeart/2005/8/layout/orgChart1"/>
    <dgm:cxn modelId="{FD7FB4A8-2061-4537-97A7-A1ACEF7BCEBB}" type="presOf" srcId="{B71334C3-D7BC-45E5-9FD6-40AD4103EBBD}" destId="{7D82D517-AF49-4303-9163-5E0BEBD2E8B3}" srcOrd="1" destOrd="0" presId="urn:microsoft.com/office/officeart/2005/8/layout/orgChart1"/>
    <dgm:cxn modelId="{58366762-9CEB-4932-B203-8FCDCC5A20D0}" type="presOf" srcId="{B71334C3-D7BC-45E5-9FD6-40AD4103EBBD}" destId="{A9CB4FB1-C5A1-442B-A3D1-5D4A46746729}" srcOrd="0" destOrd="0" presId="urn:microsoft.com/office/officeart/2005/8/layout/orgChart1"/>
    <dgm:cxn modelId="{B685A316-11AF-4316-9C2D-6E54ACE7582D}" type="presOf" srcId="{047DF5F8-40B0-4BD4-B547-A1A21450E277}" destId="{CA76FF82-BF86-4788-BA65-1D9AA0C580B1}" srcOrd="1" destOrd="0" presId="urn:microsoft.com/office/officeart/2005/8/layout/orgChart1"/>
    <dgm:cxn modelId="{30B59C3E-69A8-4B4E-B61E-687591A349A2}" srcId="{801D40F9-3126-4FB2-B9F3-2C1BCBBBB76B}" destId="{C17BC1DC-3B3A-45AA-8B9E-F577300BD439}" srcOrd="0" destOrd="0" parTransId="{0E4C8DA1-7FB9-4A2A-9F32-5F3BBB41AAF0}" sibTransId="{4482C7B8-8536-4CAD-B80E-028B910D5D8A}"/>
    <dgm:cxn modelId="{F534E4C4-97A3-40B9-A95C-1B2F6AB91963}" type="presOf" srcId="{0B4A72D8-A15A-4853-A090-BFAFB6FCD0BD}" destId="{E723B188-982C-4E19-B1F9-575141BB5840}" srcOrd="0" destOrd="0" presId="urn:microsoft.com/office/officeart/2005/8/layout/orgChart1"/>
    <dgm:cxn modelId="{504269CE-AF66-4B36-B08D-9048161EF4A8}" type="presOf" srcId="{C17BC1DC-3B3A-45AA-8B9E-F577300BD439}" destId="{940A7D06-72C5-46B2-B086-8B38818DF03C}" srcOrd="1" destOrd="0" presId="urn:microsoft.com/office/officeart/2005/8/layout/orgChart1"/>
    <dgm:cxn modelId="{EB318583-DE04-4E43-B3F2-3E6CF94757D1}" srcId="{C17BC1DC-3B3A-45AA-8B9E-F577300BD439}" destId="{047DF5F8-40B0-4BD4-B547-A1A21450E277}" srcOrd="1" destOrd="0" parTransId="{5FDBE910-81C7-4D4D-B80A-9502D64BF39F}" sibTransId="{175A46CA-4907-4143-88BE-233526D68AB8}"/>
    <dgm:cxn modelId="{EAB20B98-9ECC-4CA1-BE02-7B3A659A3558}" srcId="{C17BC1DC-3B3A-45AA-8B9E-F577300BD439}" destId="{EBF243CC-E883-4B02-A3BA-541EF0C149EE}" srcOrd="0" destOrd="0" parTransId="{949B2D32-2988-48CC-836C-99B0F3BAC0DA}" sibTransId="{A9216A14-12B4-4137-9391-703A204E8606}"/>
    <dgm:cxn modelId="{6C4AB5F9-2234-4AF0-A7D6-42524461414A}" type="presOf" srcId="{801D40F9-3126-4FB2-B9F3-2C1BCBBBB76B}" destId="{2FCE2814-D135-4D46-AE0C-60D0F4DBBD61}" srcOrd="0" destOrd="0" presId="urn:microsoft.com/office/officeart/2005/8/layout/orgChart1"/>
    <dgm:cxn modelId="{8AA9B0CD-6ADE-4AC0-94D1-13D0E1AC398B}" type="presOf" srcId="{EBF243CC-E883-4B02-A3BA-541EF0C149EE}" destId="{2D83A642-3547-4667-BFA9-7CD763AFA9CB}" srcOrd="1" destOrd="0" presId="urn:microsoft.com/office/officeart/2005/8/layout/orgChart1"/>
    <dgm:cxn modelId="{750433AE-0055-45DD-94BA-7DBFFBFA3458}" type="presParOf" srcId="{2FCE2814-D135-4D46-AE0C-60D0F4DBBD61}" destId="{2D33CD33-0A89-4189-82BD-1652CB002119}" srcOrd="0" destOrd="0" presId="urn:microsoft.com/office/officeart/2005/8/layout/orgChart1"/>
    <dgm:cxn modelId="{81FF8BE5-6ADB-46F2-BD8C-1A6F4395E153}" type="presParOf" srcId="{2D33CD33-0A89-4189-82BD-1652CB002119}" destId="{5715ADDC-9052-4D85-8AB8-13332C7C4968}" srcOrd="0" destOrd="0" presId="urn:microsoft.com/office/officeart/2005/8/layout/orgChart1"/>
    <dgm:cxn modelId="{803D3529-4007-4747-9B54-FAED5BDFC88D}" type="presParOf" srcId="{5715ADDC-9052-4D85-8AB8-13332C7C4968}" destId="{5FA72BE8-1EFB-4C80-A707-EAB4B1C9E2A5}" srcOrd="0" destOrd="0" presId="urn:microsoft.com/office/officeart/2005/8/layout/orgChart1"/>
    <dgm:cxn modelId="{F3DFA654-2A13-4DEE-8290-A4DF9990F3B8}" type="presParOf" srcId="{5715ADDC-9052-4D85-8AB8-13332C7C4968}" destId="{940A7D06-72C5-46B2-B086-8B38818DF03C}" srcOrd="1" destOrd="0" presId="urn:microsoft.com/office/officeart/2005/8/layout/orgChart1"/>
    <dgm:cxn modelId="{E4FB1FDA-0FEE-48B2-8719-02F2F5A94023}" type="presParOf" srcId="{2D33CD33-0A89-4189-82BD-1652CB002119}" destId="{B2276424-3071-433B-87A5-0BDA87DA029D}" srcOrd="1" destOrd="0" presId="urn:microsoft.com/office/officeart/2005/8/layout/orgChart1"/>
    <dgm:cxn modelId="{CDB5582D-2DF1-4FC1-A2F9-D916E6DC86D3}" type="presParOf" srcId="{B2276424-3071-433B-87A5-0BDA87DA029D}" destId="{54AC1B29-AC87-4BAB-B2E8-790712B6CB2B}" srcOrd="0" destOrd="0" presId="urn:microsoft.com/office/officeart/2005/8/layout/orgChart1"/>
    <dgm:cxn modelId="{8246DF4E-B43C-4F22-88A0-9B1E2520AB8A}" type="presParOf" srcId="{B2276424-3071-433B-87A5-0BDA87DA029D}" destId="{6142BE9A-DE71-4C30-B1D9-E504886DD440}" srcOrd="1" destOrd="0" presId="urn:microsoft.com/office/officeart/2005/8/layout/orgChart1"/>
    <dgm:cxn modelId="{5A2CF743-18CC-4C3F-B71B-215E1EA4D295}" type="presParOf" srcId="{6142BE9A-DE71-4C30-B1D9-E504886DD440}" destId="{B089C8DD-99FA-4343-8B8B-367EAAC6B8EB}" srcOrd="0" destOrd="0" presId="urn:microsoft.com/office/officeart/2005/8/layout/orgChart1"/>
    <dgm:cxn modelId="{3A13C26E-A152-4007-81F1-77B73CDF411D}" type="presParOf" srcId="{B089C8DD-99FA-4343-8B8B-367EAAC6B8EB}" destId="{1EAE718C-C010-46C0-A6BF-868E2ABC4E6D}" srcOrd="0" destOrd="0" presId="urn:microsoft.com/office/officeart/2005/8/layout/orgChart1"/>
    <dgm:cxn modelId="{79A769F2-8F95-4725-A823-8B9E280E6FAA}" type="presParOf" srcId="{B089C8DD-99FA-4343-8B8B-367EAAC6B8EB}" destId="{2D83A642-3547-4667-BFA9-7CD763AFA9CB}" srcOrd="1" destOrd="0" presId="urn:microsoft.com/office/officeart/2005/8/layout/orgChart1"/>
    <dgm:cxn modelId="{5D48914B-14E5-4BD9-9EDB-4B46F0B75DEE}" type="presParOf" srcId="{6142BE9A-DE71-4C30-B1D9-E504886DD440}" destId="{A60065A1-D42D-4910-BFD1-97DA9E0F6B51}" srcOrd="1" destOrd="0" presId="urn:microsoft.com/office/officeart/2005/8/layout/orgChart1"/>
    <dgm:cxn modelId="{CB26756E-981F-46CC-ACD3-5530C30226A6}" type="presParOf" srcId="{6142BE9A-DE71-4C30-B1D9-E504886DD440}" destId="{1393AE21-5FCD-49CE-8838-7E9918C67A6A}" srcOrd="2" destOrd="0" presId="urn:microsoft.com/office/officeart/2005/8/layout/orgChart1"/>
    <dgm:cxn modelId="{31509A70-EEDD-45E4-919D-EDBBEC47267C}" type="presParOf" srcId="{B2276424-3071-433B-87A5-0BDA87DA029D}" destId="{CA2F7377-56C3-45F9-9708-19D8327219CD}" srcOrd="2" destOrd="0" presId="urn:microsoft.com/office/officeart/2005/8/layout/orgChart1"/>
    <dgm:cxn modelId="{4EE09072-887E-47E4-BB7F-6C0FC91A322D}" type="presParOf" srcId="{B2276424-3071-433B-87A5-0BDA87DA029D}" destId="{9E411765-67CD-4DA2-8D30-711C0F0DB1FB}" srcOrd="3" destOrd="0" presId="urn:microsoft.com/office/officeart/2005/8/layout/orgChart1"/>
    <dgm:cxn modelId="{10E8B3F0-4822-4DEB-925E-601B3E16D302}" type="presParOf" srcId="{9E411765-67CD-4DA2-8D30-711C0F0DB1FB}" destId="{7D69669A-5F88-40C2-9B53-D4BC38006245}" srcOrd="0" destOrd="0" presId="urn:microsoft.com/office/officeart/2005/8/layout/orgChart1"/>
    <dgm:cxn modelId="{57E04FBA-534E-4773-8777-D855DEFED6A5}" type="presParOf" srcId="{7D69669A-5F88-40C2-9B53-D4BC38006245}" destId="{DA51BEC1-E092-4983-8E67-2E3C1271E673}" srcOrd="0" destOrd="0" presId="urn:microsoft.com/office/officeart/2005/8/layout/orgChart1"/>
    <dgm:cxn modelId="{FE5EE474-DFE7-4A5F-AE79-5F04D9E08B25}" type="presParOf" srcId="{7D69669A-5F88-40C2-9B53-D4BC38006245}" destId="{CA76FF82-BF86-4788-BA65-1D9AA0C580B1}" srcOrd="1" destOrd="0" presId="urn:microsoft.com/office/officeart/2005/8/layout/orgChart1"/>
    <dgm:cxn modelId="{7BBE5B8B-936F-462A-9246-56515D1DFA14}" type="presParOf" srcId="{9E411765-67CD-4DA2-8D30-711C0F0DB1FB}" destId="{AA832335-E6B0-4669-8577-D09CE2127CE5}" srcOrd="1" destOrd="0" presId="urn:microsoft.com/office/officeart/2005/8/layout/orgChart1"/>
    <dgm:cxn modelId="{EBC0D8FE-3B0D-4F40-87D1-ACEC49279247}" type="presParOf" srcId="{9E411765-67CD-4DA2-8D30-711C0F0DB1FB}" destId="{C5A56B64-6DD4-4800-A68E-654D7854E0FD}" srcOrd="2" destOrd="0" presId="urn:microsoft.com/office/officeart/2005/8/layout/orgChart1"/>
    <dgm:cxn modelId="{407CE2A4-41B0-4C85-869A-13862637526C}" type="presParOf" srcId="{B2276424-3071-433B-87A5-0BDA87DA029D}" destId="{E723B188-982C-4E19-B1F9-575141BB5840}" srcOrd="4" destOrd="0" presId="urn:microsoft.com/office/officeart/2005/8/layout/orgChart1"/>
    <dgm:cxn modelId="{558F17D4-B5B5-430D-8217-D7F91018F02C}" type="presParOf" srcId="{B2276424-3071-433B-87A5-0BDA87DA029D}" destId="{6BD29ADA-0C2B-40E1-9E7C-89253546B1CB}" srcOrd="5" destOrd="0" presId="urn:microsoft.com/office/officeart/2005/8/layout/orgChart1"/>
    <dgm:cxn modelId="{D2C1C623-C808-4D74-8D9C-B2770621EEE5}" type="presParOf" srcId="{6BD29ADA-0C2B-40E1-9E7C-89253546B1CB}" destId="{8EEE0944-E725-43DF-866A-178A927D4058}" srcOrd="0" destOrd="0" presId="urn:microsoft.com/office/officeart/2005/8/layout/orgChart1"/>
    <dgm:cxn modelId="{3A509093-B99C-4983-B22B-DAE1D24E6545}" type="presParOf" srcId="{8EEE0944-E725-43DF-866A-178A927D4058}" destId="{A9CB4FB1-C5A1-442B-A3D1-5D4A46746729}" srcOrd="0" destOrd="0" presId="urn:microsoft.com/office/officeart/2005/8/layout/orgChart1"/>
    <dgm:cxn modelId="{0EB7EFFC-CF2F-4BBA-AB71-64ECD103035C}" type="presParOf" srcId="{8EEE0944-E725-43DF-866A-178A927D4058}" destId="{7D82D517-AF49-4303-9163-5E0BEBD2E8B3}" srcOrd="1" destOrd="0" presId="urn:microsoft.com/office/officeart/2005/8/layout/orgChart1"/>
    <dgm:cxn modelId="{43ADED49-0642-41A2-96B1-87E06112EC02}" type="presParOf" srcId="{6BD29ADA-0C2B-40E1-9E7C-89253546B1CB}" destId="{72F963CB-47D0-4066-9CD2-1CA3A63326A0}" srcOrd="1" destOrd="0" presId="urn:microsoft.com/office/officeart/2005/8/layout/orgChart1"/>
    <dgm:cxn modelId="{0D6CFF56-450E-4FF4-BE9E-5DD5820A345B}" type="presParOf" srcId="{6BD29ADA-0C2B-40E1-9E7C-89253546B1CB}" destId="{CC862B35-F58B-41F3-8425-455C48B7E354}" srcOrd="2" destOrd="0" presId="urn:microsoft.com/office/officeart/2005/8/layout/orgChart1"/>
    <dgm:cxn modelId="{F4C51275-7D54-426F-8592-B3F5BF3D89F5}" type="presParOf" srcId="{2D33CD33-0A89-4189-82BD-1652CB002119}" destId="{176671B9-AD61-4D81-B6C2-4A9E41BFD06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23B188-982C-4E19-B1F9-575141BB5840}">
      <dsp:nvSpPr>
        <dsp:cNvPr id="0" name=""/>
        <dsp:cNvSpPr/>
      </dsp:nvSpPr>
      <dsp:spPr>
        <a:xfrm>
          <a:off x="4659109" y="1339513"/>
          <a:ext cx="3218041" cy="562285"/>
        </a:xfrm>
        <a:custGeom>
          <a:avLst/>
          <a:gdLst/>
          <a:ahLst/>
          <a:cxnLst/>
          <a:rect l="0" t="0" r="0" b="0"/>
          <a:pathLst>
            <a:path>
              <a:moveTo>
                <a:pt x="0" y="0"/>
              </a:moveTo>
              <a:lnTo>
                <a:pt x="0" y="281142"/>
              </a:lnTo>
              <a:lnTo>
                <a:pt x="3218041" y="281142"/>
              </a:lnTo>
              <a:lnTo>
                <a:pt x="3218041" y="562285"/>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2F7377-56C3-45F9-9708-19D8327219CD}">
      <dsp:nvSpPr>
        <dsp:cNvPr id="0" name=""/>
        <dsp:cNvSpPr/>
      </dsp:nvSpPr>
      <dsp:spPr>
        <a:xfrm>
          <a:off x="4591594" y="1339513"/>
          <a:ext cx="91440" cy="562285"/>
        </a:xfrm>
        <a:custGeom>
          <a:avLst/>
          <a:gdLst/>
          <a:ahLst/>
          <a:cxnLst/>
          <a:rect l="0" t="0" r="0" b="0"/>
          <a:pathLst>
            <a:path>
              <a:moveTo>
                <a:pt x="67515" y="0"/>
              </a:moveTo>
              <a:lnTo>
                <a:pt x="67515" y="281142"/>
              </a:lnTo>
              <a:lnTo>
                <a:pt x="45720" y="281142"/>
              </a:lnTo>
              <a:lnTo>
                <a:pt x="45720" y="562285"/>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AC1B29-AC87-4BAB-B2E8-790712B6CB2B}">
      <dsp:nvSpPr>
        <dsp:cNvPr id="0" name=""/>
        <dsp:cNvSpPr/>
      </dsp:nvSpPr>
      <dsp:spPr>
        <a:xfrm>
          <a:off x="1397477" y="1339513"/>
          <a:ext cx="3261631" cy="562285"/>
        </a:xfrm>
        <a:custGeom>
          <a:avLst/>
          <a:gdLst/>
          <a:ahLst/>
          <a:cxnLst/>
          <a:rect l="0" t="0" r="0" b="0"/>
          <a:pathLst>
            <a:path>
              <a:moveTo>
                <a:pt x="3261631" y="0"/>
              </a:moveTo>
              <a:lnTo>
                <a:pt x="3261631" y="281142"/>
              </a:lnTo>
              <a:lnTo>
                <a:pt x="0" y="281142"/>
              </a:lnTo>
              <a:lnTo>
                <a:pt x="0" y="562285"/>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A72BE8-1EFB-4C80-A707-EAB4B1C9E2A5}">
      <dsp:nvSpPr>
        <dsp:cNvPr id="0" name=""/>
        <dsp:cNvSpPr/>
      </dsp:nvSpPr>
      <dsp:spPr>
        <a:xfrm>
          <a:off x="3320334" y="737"/>
          <a:ext cx="2677550" cy="1338775"/>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a:outerShdw blurRad="50800" dist="50800" dir="5400000" algn="ctr" rotWithShape="0">
            <a:schemeClr val="tx1"/>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l-GR" sz="3100" kern="1200" dirty="0">
              <a:solidFill>
                <a:schemeClr val="tx1"/>
              </a:solidFill>
            </a:rPr>
            <a:t>βαρύτητα</a:t>
          </a:r>
        </a:p>
      </dsp:txBody>
      <dsp:txXfrm>
        <a:off x="3320334" y="737"/>
        <a:ext cx="2677550" cy="1338775"/>
      </dsp:txXfrm>
    </dsp:sp>
    <dsp:sp modelId="{1EAE718C-C010-46C0-A6BF-868E2ABC4E6D}">
      <dsp:nvSpPr>
        <dsp:cNvPr id="0" name=""/>
        <dsp:cNvSpPr/>
      </dsp:nvSpPr>
      <dsp:spPr>
        <a:xfrm>
          <a:off x="58702" y="1901798"/>
          <a:ext cx="2677550" cy="1338775"/>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l-GR" sz="3100" kern="1200" dirty="0">
              <a:solidFill>
                <a:schemeClr val="tx1"/>
              </a:solidFill>
            </a:rPr>
            <a:t>Μας έλκει πάνω στη γη</a:t>
          </a:r>
        </a:p>
      </dsp:txBody>
      <dsp:txXfrm>
        <a:off x="58702" y="1901798"/>
        <a:ext cx="2677550" cy="1338775"/>
      </dsp:txXfrm>
    </dsp:sp>
    <dsp:sp modelId="{DA51BEC1-E092-4983-8E67-2E3C1271E673}">
      <dsp:nvSpPr>
        <dsp:cNvPr id="0" name=""/>
        <dsp:cNvSpPr/>
      </dsp:nvSpPr>
      <dsp:spPr>
        <a:xfrm>
          <a:off x="3298539" y="1901798"/>
          <a:ext cx="2677550" cy="1338775"/>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l-GR" sz="3100" kern="1200" dirty="0">
              <a:solidFill>
                <a:schemeClr val="tx1"/>
              </a:solidFill>
            </a:rPr>
            <a:t>Κρατά τα πάντα σε σταθερότητα</a:t>
          </a:r>
        </a:p>
      </dsp:txBody>
      <dsp:txXfrm>
        <a:off x="3298539" y="1901798"/>
        <a:ext cx="2677550" cy="1338775"/>
      </dsp:txXfrm>
    </dsp:sp>
    <dsp:sp modelId="{A9CB4FB1-C5A1-442B-A3D1-5D4A46746729}">
      <dsp:nvSpPr>
        <dsp:cNvPr id="0" name=""/>
        <dsp:cNvSpPr/>
      </dsp:nvSpPr>
      <dsp:spPr>
        <a:xfrm>
          <a:off x="6538375" y="1901798"/>
          <a:ext cx="2677550" cy="1338775"/>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l-GR" sz="3100" kern="1200" dirty="0"/>
            <a:t>Κρατά σε σταθερή τροχιά τους πλανήτες</a:t>
          </a:r>
        </a:p>
      </dsp:txBody>
      <dsp:txXfrm>
        <a:off x="6538375" y="1901798"/>
        <a:ext cx="2677550" cy="133877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9FF647-25E2-44A5-B52D-708D08E59B33}" type="datetimeFigureOut">
              <a:rPr lang="el-GR" smtClean="0"/>
              <a:pPr/>
              <a:t>22/4/2018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3789D-6ABB-46B1-8710-1D3A27D4D9F0}" type="slidenum">
              <a:rPr lang="el-GR" smtClean="0"/>
              <a:pPr/>
              <a:t>‹#›</a:t>
            </a:fld>
            <a:endParaRPr lang="el-GR"/>
          </a:p>
        </p:txBody>
      </p:sp>
    </p:spTree>
    <p:extLst>
      <p:ext uri="{BB962C8B-B14F-4D97-AF65-F5344CB8AC3E}">
        <p14:creationId xmlns="" xmlns:p14="http://schemas.microsoft.com/office/powerpoint/2010/main" val="2198244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8 - Ορθογώνιο"/>
          <p:cNvSpPr/>
          <p:nvPr/>
        </p:nvSpPr>
        <p:spPr bwMode="ltGray">
          <a:xfrm>
            <a:off x="1" y="0"/>
            <a:ext cx="12191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ctrTitle"/>
          </p:nvPr>
        </p:nvSpPr>
        <p:spPr>
          <a:xfrm>
            <a:off x="914400" y="3355848"/>
            <a:ext cx="107696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Kλικ για επεξεργασία του τίτλου</a:t>
            </a:r>
            <a:endParaRPr kumimoji="0" lang="en-US"/>
          </a:p>
        </p:txBody>
      </p:sp>
      <p:sp>
        <p:nvSpPr>
          <p:cNvPr id="3" name="2 - Υπότιτλος"/>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Κάντε κλικ για να επεξεργαστείτε τον υπότιτλο του υποδείγματος</a:t>
            </a:r>
            <a:endParaRPr kumimoji="0" lang="en-US"/>
          </a:p>
        </p:txBody>
      </p:sp>
      <p:sp>
        <p:nvSpPr>
          <p:cNvPr id="4" name="3 - Θέση ημερομηνίας"/>
          <p:cNvSpPr>
            <a:spLocks noGrp="1"/>
          </p:cNvSpPr>
          <p:nvPr>
            <p:ph type="dt" sz="half" idx="10"/>
          </p:nvPr>
        </p:nvSpPr>
        <p:spPr/>
        <p:txBody>
          <a:bodyPr/>
          <a:lstStyle/>
          <a:p>
            <a:fld id="{416BDD63-5CB1-466E-969A-E174BECDD4BE}"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
        <p:nvSpPr>
          <p:cNvPr id="10" name="9 - Ορθογώνιο"/>
          <p:cNvSpPr/>
          <p:nvPr/>
        </p:nvSpPr>
        <p:spPr bwMode="invGray">
          <a:xfrm>
            <a:off x="0" y="5128334"/>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3658303F-8480-4C9A-87C7-B72195A06175}"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8 - Ορθογώνιο"/>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 Ορθογώνιο"/>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Κατακόρυφος τίτλος"/>
          <p:cNvSpPr>
            <a:spLocks noGrp="1"/>
          </p:cNvSpPr>
          <p:nvPr>
            <p:ph type="title" orient="vert"/>
          </p:nvPr>
        </p:nvSpPr>
        <p:spPr>
          <a:xfrm>
            <a:off x="9042400" y="274641"/>
            <a:ext cx="25400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609600" y="304801"/>
            <a:ext cx="80264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0373E9C-E1D5-4C82-87A0-AEE1EEDC8E6E}" type="datetime1">
              <a:rPr lang="el-GR" smtClean="0"/>
              <a:pPr/>
              <a:t>22/4/2018</a:t>
            </a:fld>
            <a:endParaRPr lang="el-GR"/>
          </a:p>
        </p:txBody>
      </p:sp>
      <p:sp>
        <p:nvSpPr>
          <p:cNvPr id="5" name="4 - Θέση υποσέλιδου"/>
          <p:cNvSpPr>
            <a:spLocks noGrp="1"/>
          </p:cNvSpPr>
          <p:nvPr>
            <p:ph type="ftr" sz="quarter" idx="11"/>
          </p:nvPr>
        </p:nvSpPr>
        <p:spPr>
          <a:xfrm>
            <a:off x="3520796" y="6377460"/>
            <a:ext cx="5115205" cy="365125"/>
          </a:xfrm>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609600" y="155448"/>
            <a:ext cx="10972800" cy="1252728"/>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6BAE5F1-43BC-46FD-8029-561BA184026D}"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9" name="8 - Ορθογώνιο"/>
          <p:cNvSpPr/>
          <p:nvPr/>
        </p:nvSpPr>
        <p:spPr bwMode="ltGray">
          <a:xfrm>
            <a:off x="0" y="1"/>
            <a:ext cx="12192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 Ορθογώνιο"/>
          <p:cNvSpPr/>
          <p:nvPr/>
        </p:nvSpPr>
        <p:spPr bwMode="invGray">
          <a:xfrm>
            <a:off x="0" y="260252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title"/>
          </p:nvPr>
        </p:nvSpPr>
        <p:spPr>
          <a:xfrm>
            <a:off x="999744" y="118872"/>
            <a:ext cx="10684256"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987552" y="1828800"/>
            <a:ext cx="10696448"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FEA985FD-20E5-43CC-8A52-3F7FB1AEF3EE}" type="datetime1">
              <a:rPr lang="el-GR" smtClean="0"/>
              <a:pPr/>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609600" y="1773936"/>
            <a:ext cx="53848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6197600" y="1773936"/>
            <a:ext cx="53848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0F17E9F7-83C1-41FF-8657-F3575DFBA6E4}" type="datetime1">
              <a:rPr lang="el-GR" smtClean="0"/>
              <a:pPr/>
              <a:t>22/4/2018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κειμένου"/>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A130536-1E5F-4EDD-BE9B-C278100104EB}" type="datetime1">
              <a:rPr lang="el-GR" smtClean="0"/>
              <a:pPr/>
              <a:t>22/4/2018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5A64E393-48EE-466A-997C-F6AAEB58D081}" type="datetime1">
              <a:rPr lang="el-GR" smtClean="0"/>
              <a:pPr/>
              <a:t>22/4/2018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5F96262-BFB2-449B-9967-1D25A16073BF}" type="datetime1">
              <a:rPr lang="el-GR" smtClean="0"/>
              <a:pPr/>
              <a:t>22/4/2018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κειμένου"/>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5A7B04F-6DDF-465A-B6D4-93D5B36C9471}" type="datetime1">
              <a:rPr lang="el-GR" smtClean="0"/>
              <a:pPr/>
              <a:t>22/4/2018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53F76839-4BEB-4FF0-B793-C3A2794EBEB7}" type="slidenum">
              <a:rPr lang="el-GR" smtClean="0"/>
              <a:pPr/>
              <a:t>‹#›</a:t>
            </a:fld>
            <a:endParaRPr lang="el-GR"/>
          </a:p>
        </p:txBody>
      </p:sp>
      <p:sp>
        <p:nvSpPr>
          <p:cNvPr id="12" name="11 - Ορθογώνιο"/>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219456" y="1170432"/>
            <a:ext cx="3364992" cy="201168"/>
          </a:xfrm>
        </p:spPr>
        <p:txBody>
          <a:bodyPr/>
          <a:lstStyle/>
          <a:p>
            <a:fld id="{19E384EB-EAF6-4794-8728-6FB44A2EC2E7}" type="datetime1">
              <a:rPr lang="el-GR" smtClean="0"/>
              <a:pPr/>
              <a:t>22/4/2018</a:t>
            </a:fld>
            <a:endParaRPr lang="el-GR"/>
          </a:p>
        </p:txBody>
      </p:sp>
      <p:sp>
        <p:nvSpPr>
          <p:cNvPr id="11" name="10 - Ορθογώνιο"/>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 Θέση υποσέλιδου"/>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r>
              <a:rPr lang="el-GR" smtClean="0"/>
              <a:t>"Η βαρύτητα"</a:t>
            </a:r>
            <a:endParaRPr lang="el-GR"/>
          </a:p>
        </p:txBody>
      </p:sp>
      <p:sp>
        <p:nvSpPr>
          <p:cNvPr id="7" name="6 - Θέση αριθμού διαφάνειας"/>
          <p:cNvSpPr>
            <a:spLocks noGrp="1"/>
          </p:cNvSpPr>
          <p:nvPr>
            <p:ph type="sldNum" sz="quarter" idx="12"/>
          </p:nvPr>
        </p:nvSpPr>
        <p:spPr>
          <a:xfrm>
            <a:off x="11119104" y="1170432"/>
            <a:ext cx="978485" cy="201168"/>
          </a:xfrm>
        </p:spPr>
        <p:txBody>
          <a:bodyPr/>
          <a:lstStyle/>
          <a:p>
            <a:fld id="{53F76839-4BEB-4FF0-B793-C3A2794EBEB7}"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 Ορθογώνιο"/>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 Ορθογώνιο"/>
          <p:cNvSpPr/>
          <p:nvPr/>
        </p:nvSpPr>
        <p:spPr bwMode="ltGray">
          <a:xfrm>
            <a:off x="1" y="1"/>
            <a:ext cx="12191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Θέση τίτλου"/>
          <p:cNvSpPr>
            <a:spLocks noGrp="1"/>
          </p:cNvSpPr>
          <p:nvPr>
            <p:ph type="title"/>
          </p:nvPr>
        </p:nvSpPr>
        <p:spPr>
          <a:xfrm>
            <a:off x="609600" y="152400"/>
            <a:ext cx="109728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dirty="0" err="1" smtClean="0"/>
              <a:t>Kλικ</a:t>
            </a:r>
            <a:r>
              <a:rPr kumimoji="0" lang="el-GR" dirty="0" smtClean="0"/>
              <a:t> για επεξεργασία του τίτλου</a:t>
            </a:r>
            <a:endParaRPr kumimoji="0" lang="en-US" dirty="0"/>
          </a:p>
        </p:txBody>
      </p:sp>
      <p:sp>
        <p:nvSpPr>
          <p:cNvPr id="3" name="2 - Θέση κειμένου"/>
          <p:cNvSpPr>
            <a:spLocks noGrp="1"/>
          </p:cNvSpPr>
          <p:nvPr>
            <p:ph type="body" idx="1"/>
          </p:nvPr>
        </p:nvSpPr>
        <p:spPr>
          <a:xfrm>
            <a:off x="609600" y="1775192"/>
            <a:ext cx="10972800" cy="4625609"/>
          </a:xfrm>
          <a:prstGeom prst="rect">
            <a:avLst/>
          </a:prstGeom>
        </p:spPr>
        <p:txBody>
          <a:bodyPr vert="horz" lIns="54864" tIns="91440" rtlCol="0">
            <a:normAutofit/>
          </a:bodyPr>
          <a:lstStyle>
            <a:extLst/>
          </a:lstStyle>
          <a:p>
            <a:pPr lvl="0" eaLnBrk="1" latinLnBrk="0" hangingPunct="1"/>
            <a:r>
              <a:rPr kumimoji="0" lang="el-GR" dirty="0" err="1" smtClean="0"/>
              <a:t>Kλικ</a:t>
            </a:r>
            <a:r>
              <a:rPr kumimoji="0" lang="el-GR" dirty="0" smtClean="0"/>
              <a:t> για επεξεργασία των στυλ του υποδείγματος</a:t>
            </a:r>
          </a:p>
          <a:p>
            <a:pPr lvl="1" eaLnBrk="1" latinLnBrk="0" hangingPunct="1"/>
            <a:r>
              <a:rPr kumimoji="0" lang="el-GR" dirty="0" smtClean="0"/>
              <a:t>Δεύτερου επιπέδου</a:t>
            </a:r>
          </a:p>
          <a:p>
            <a:pPr lvl="2" eaLnBrk="1" latinLnBrk="0" hangingPunct="1"/>
            <a:r>
              <a:rPr kumimoji="0" lang="el-GR" dirty="0" smtClean="0"/>
              <a:t>Τρίτου επιπέδου</a:t>
            </a:r>
          </a:p>
          <a:p>
            <a:pPr lvl="3" eaLnBrk="1" latinLnBrk="0" hangingPunct="1"/>
            <a:r>
              <a:rPr kumimoji="0" lang="el-GR" dirty="0" smtClean="0"/>
              <a:t>Τέταρτου επιπέδου</a:t>
            </a:r>
          </a:p>
          <a:p>
            <a:pPr lvl="4" eaLnBrk="1" latinLnBrk="0" hangingPunct="1"/>
            <a:r>
              <a:rPr kumimoji="0" lang="el-GR" dirty="0" smtClean="0"/>
              <a:t>Πέμπτου επιπέδου</a:t>
            </a:r>
            <a:endParaRPr kumimoji="0" lang="en-US" dirty="0"/>
          </a:p>
        </p:txBody>
      </p:sp>
      <p:sp>
        <p:nvSpPr>
          <p:cNvPr id="4" name="3 - Θέση ημερομηνίας"/>
          <p:cNvSpPr>
            <a:spLocks noGrp="1"/>
          </p:cNvSpPr>
          <p:nvPr>
            <p:ph type="dt" sz="half" idx="2"/>
          </p:nvPr>
        </p:nvSpPr>
        <p:spPr>
          <a:xfrm>
            <a:off x="609600" y="6476999"/>
            <a:ext cx="28448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804DE83-D5EB-4479-B79B-27ABC156CD20}" type="datetime1">
              <a:rPr lang="el-GR" smtClean="0"/>
              <a:pPr/>
              <a:t>22/4/2018</a:t>
            </a:fld>
            <a:endParaRPr lang="el-GR"/>
          </a:p>
        </p:txBody>
      </p:sp>
      <p:sp>
        <p:nvSpPr>
          <p:cNvPr id="5" name="4 - Θέση υποσέλιδου"/>
          <p:cNvSpPr>
            <a:spLocks noGrp="1"/>
          </p:cNvSpPr>
          <p:nvPr>
            <p:ph type="ftr" sz="quarter" idx="3"/>
          </p:nvPr>
        </p:nvSpPr>
        <p:spPr>
          <a:xfrm>
            <a:off x="3520796" y="6476999"/>
            <a:ext cx="734362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3F76839-4BEB-4FF0-B793-C3A2794EBEB7}" type="slidenum">
              <a:rPr lang="el-GR" smtClean="0"/>
              <a:pPr/>
              <a:t>‹#›</a:t>
            </a:fld>
            <a:endParaRPr lang="el-GR"/>
          </a:p>
        </p:txBody>
      </p:sp>
      <p:pic>
        <p:nvPicPr>
          <p:cNvPr id="9" name="Εικόνα 6">
            <a:extLst>
              <a:ext uri="{FF2B5EF4-FFF2-40B4-BE49-F238E27FC236}">
                <a16:creationId xmlns="" xmlns:a16="http://schemas.microsoft.com/office/drawing/2014/main" id="{31E2A90B-98FE-4E97-BBCA-C06A95E96B93}"/>
              </a:ext>
            </a:extLst>
          </p:cNvPr>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0" y="5046785"/>
            <a:ext cx="1685925" cy="1811215"/>
          </a:xfrm>
          <a:prstGeom prst="rect">
            <a:avLst/>
          </a:prstGeom>
        </p:spPr>
      </p:pic>
      <p:pic>
        <p:nvPicPr>
          <p:cNvPr id="1026" name="Picture 2" descr="C:\Users\Maria\Desktop\Emblem_UOWM.png"/>
          <p:cNvPicPr>
            <a:picLocks noChangeAspect="1" noChangeArrowheads="1"/>
          </p:cNvPicPr>
          <p:nvPr userDrawn="1"/>
        </p:nvPicPr>
        <p:blipFill>
          <a:blip r:embed="rId14" cstate="print"/>
          <a:srcRect/>
          <a:stretch>
            <a:fillRect/>
          </a:stretch>
        </p:blipFill>
        <p:spPr bwMode="auto">
          <a:xfrm>
            <a:off x="1" y="0"/>
            <a:ext cx="901148" cy="556591"/>
          </a:xfrm>
          <a:prstGeom prst="rect">
            <a:avLst/>
          </a:prstGeom>
          <a:noFill/>
        </p:spPr>
      </p:pic>
      <p:sp>
        <p:nvSpPr>
          <p:cNvPr id="11" name="10 - TextBox"/>
          <p:cNvSpPr txBox="1"/>
          <p:nvPr userDrawn="1"/>
        </p:nvSpPr>
        <p:spPr>
          <a:xfrm>
            <a:off x="927279" y="0"/>
            <a:ext cx="4146997" cy="246221"/>
          </a:xfrm>
          <a:prstGeom prst="rect">
            <a:avLst/>
          </a:prstGeom>
          <a:noFill/>
        </p:spPr>
        <p:txBody>
          <a:bodyPr wrap="square" rtlCol="0">
            <a:spAutoFit/>
          </a:bodyPr>
          <a:lstStyle/>
          <a:p>
            <a:r>
              <a:rPr lang="el-GR" sz="1000" i="1" dirty="0" smtClean="0">
                <a:solidFill>
                  <a:schemeClr val="bg1"/>
                </a:solidFill>
              </a:rPr>
              <a:t>«Παιδαγωγικό Τμήμα Δημοτικής</a:t>
            </a:r>
            <a:r>
              <a:rPr lang="el-GR" sz="1000" i="1" baseline="0" dirty="0" smtClean="0">
                <a:solidFill>
                  <a:schemeClr val="bg1"/>
                </a:solidFill>
              </a:rPr>
              <a:t> Εκπαίδευσης»</a:t>
            </a:r>
            <a:endParaRPr lang="el-GR" sz="1000" i="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5BEDDA64-69D4-4CDD-8593-184DBC702A0A}"/>
              </a:ext>
            </a:extLst>
          </p:cNvPr>
          <p:cNvSpPr>
            <a:spLocks noGrp="1"/>
          </p:cNvSpPr>
          <p:nvPr>
            <p:ph type="ctrTitle"/>
          </p:nvPr>
        </p:nvSpPr>
        <p:spPr/>
        <p:txBody>
          <a:bodyPr/>
          <a:lstStyle/>
          <a:p>
            <a:r>
              <a:rPr lang="el-GR" dirty="0"/>
              <a:t>Η Βαρύτητα</a:t>
            </a:r>
          </a:p>
        </p:txBody>
      </p:sp>
      <p:sp>
        <p:nvSpPr>
          <p:cNvPr id="3" name="Υπότιτλος 2">
            <a:extLst>
              <a:ext uri="{FF2B5EF4-FFF2-40B4-BE49-F238E27FC236}">
                <a16:creationId xmlns="" xmlns:a16="http://schemas.microsoft.com/office/drawing/2014/main" id="{F4419775-700C-44AB-B909-EBBB4F0EA5E4}"/>
              </a:ext>
            </a:extLst>
          </p:cNvPr>
          <p:cNvSpPr>
            <a:spLocks noGrp="1"/>
          </p:cNvSpPr>
          <p:nvPr>
            <p:ph type="subTitle" idx="1"/>
          </p:nvPr>
        </p:nvSpPr>
        <p:spPr/>
        <p:txBody>
          <a:bodyPr/>
          <a:lstStyle/>
          <a:p>
            <a:r>
              <a:rPr lang="el-GR" dirty="0" err="1"/>
              <a:t>Καρακίτσιου</a:t>
            </a:r>
            <a:r>
              <a:rPr lang="el-GR" dirty="0"/>
              <a:t> Μαρία</a:t>
            </a:r>
          </a:p>
          <a:p>
            <a:r>
              <a:rPr lang="el-GR" dirty="0"/>
              <a:t>ΑΕΜ</a:t>
            </a:r>
          </a:p>
          <a:p>
            <a:r>
              <a:rPr lang="el-GR" dirty="0"/>
              <a:t>4593</a:t>
            </a:r>
          </a:p>
        </p:txBody>
      </p:sp>
      <p:sp>
        <p:nvSpPr>
          <p:cNvPr id="4" name="3 - Θέση αριθμού διαφάνειας"/>
          <p:cNvSpPr>
            <a:spLocks noGrp="1"/>
          </p:cNvSpPr>
          <p:nvPr>
            <p:ph type="sldNum" sz="quarter" idx="12"/>
          </p:nvPr>
        </p:nvSpPr>
        <p:spPr/>
        <p:txBody>
          <a:bodyPr/>
          <a:lstStyle/>
          <a:p>
            <a:fld id="{53F76839-4BEB-4FF0-B793-C3A2794EBEB7}" type="slidenum">
              <a:rPr lang="el-GR" smtClean="0"/>
              <a:pPr/>
              <a:t>1</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 xmlns:p14="http://schemas.microsoft.com/office/powerpoint/2010/main" val="127217470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A580F422-6079-435F-B71D-1A98F8AE26AC}"/>
              </a:ext>
            </a:extLst>
          </p:cNvPr>
          <p:cNvSpPr>
            <a:spLocks noGrp="1"/>
          </p:cNvSpPr>
          <p:nvPr>
            <p:ph type="title"/>
          </p:nvPr>
        </p:nvSpPr>
        <p:spPr/>
        <p:txBody>
          <a:bodyPr/>
          <a:lstStyle/>
          <a:p>
            <a:r>
              <a:rPr lang="el-GR" dirty="0">
                <a:solidFill>
                  <a:schemeClr val="bg1"/>
                </a:solidFill>
              </a:rPr>
              <a:t>Τι είναι η βαρύτητα;</a:t>
            </a:r>
          </a:p>
        </p:txBody>
      </p:sp>
      <p:sp>
        <p:nvSpPr>
          <p:cNvPr id="3" name="Θέση περιεχομένου 2">
            <a:extLst>
              <a:ext uri="{FF2B5EF4-FFF2-40B4-BE49-F238E27FC236}">
                <a16:creationId xmlns="" xmlns:a16="http://schemas.microsoft.com/office/drawing/2014/main" id="{630662E9-42E4-400B-B143-8FE775027653}"/>
              </a:ext>
            </a:extLst>
          </p:cNvPr>
          <p:cNvSpPr>
            <a:spLocks noGrp="1"/>
          </p:cNvSpPr>
          <p:nvPr>
            <p:ph idx="1"/>
          </p:nvPr>
        </p:nvSpPr>
        <p:spPr/>
        <p:txBody>
          <a:bodyPr>
            <a:normAutofit fontScale="70000" lnSpcReduction="20000"/>
          </a:bodyPr>
          <a:lstStyle/>
          <a:p>
            <a:r>
              <a:rPr lang="el-GR" dirty="0"/>
              <a:t>Στη φυσική, βαρύτητα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a:p>
          <a:p>
            <a:r>
              <a:rPr lang="el-GR" dirty="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4" name="3 - Θέση αριθμού διαφάνειας"/>
          <p:cNvSpPr>
            <a:spLocks noGrp="1"/>
          </p:cNvSpPr>
          <p:nvPr>
            <p:ph type="sldNum" sz="quarter" idx="12"/>
          </p:nvPr>
        </p:nvSpPr>
        <p:spPr/>
        <p:txBody>
          <a:bodyPr/>
          <a:lstStyle/>
          <a:p>
            <a:fld id="{53F76839-4BEB-4FF0-B793-C3A2794EBEB7}" type="slidenum">
              <a:rPr lang="el-GR" smtClean="0"/>
              <a:pPr/>
              <a:t>2</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 xmlns:p14="http://schemas.microsoft.com/office/powerpoint/2010/main" val="127599785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C722D012-4C77-45D3-A750-B199CD040B04}"/>
              </a:ext>
            </a:extLst>
          </p:cNvPr>
          <p:cNvSpPr>
            <a:spLocks noGrp="1"/>
          </p:cNvSpPr>
          <p:nvPr>
            <p:ph type="title"/>
          </p:nvPr>
        </p:nvSpPr>
        <p:spPr/>
        <p:txBody>
          <a:bodyPr/>
          <a:lstStyle/>
          <a:p>
            <a:r>
              <a:rPr lang="el-GR" dirty="0"/>
              <a:t>Ποιος ανακάλυψε τη βαρύτητα;</a:t>
            </a:r>
          </a:p>
        </p:txBody>
      </p:sp>
      <p:sp>
        <p:nvSpPr>
          <p:cNvPr id="3" name="Θέση περιεχομένου 2">
            <a:extLst>
              <a:ext uri="{FF2B5EF4-FFF2-40B4-BE49-F238E27FC236}">
                <a16:creationId xmlns="" xmlns:a16="http://schemas.microsoft.com/office/drawing/2014/main" id="{1A7B9F1F-7F2E-4F94-99C5-470096D7A22D}"/>
              </a:ext>
            </a:extLst>
          </p:cNvPr>
          <p:cNvSpPr>
            <a:spLocks noGrp="1"/>
          </p:cNvSpPr>
          <p:nvPr>
            <p:ph idx="1"/>
          </p:nvPr>
        </p:nvSpPr>
        <p:spPr/>
        <p:txBody>
          <a:bodyPr>
            <a:normAutofit fontScale="77500" lnSpcReduction="20000"/>
          </a:bodyPr>
          <a:lstStyle/>
          <a:p>
            <a:r>
              <a:rPr lang="el-GR" dirty="0"/>
              <a:t> Σερ Ισαάκ </a:t>
            </a:r>
            <a:r>
              <a:rPr lang="el-GR" dirty="0" err="1"/>
              <a:t>Νιούτον</a:t>
            </a:r>
            <a:r>
              <a:rPr lang="el-GR" dirty="0"/>
              <a:t> (</a:t>
            </a:r>
            <a:r>
              <a:rPr lang="el-GR" dirty="0" err="1"/>
              <a:t>Sir</a:t>
            </a:r>
            <a:r>
              <a:rPr lang="el-GR" dirty="0"/>
              <a:t> </a:t>
            </a:r>
            <a:r>
              <a:rPr lang="el-GR" dirty="0" err="1"/>
              <a:t>Isaac</a:t>
            </a:r>
            <a:r>
              <a:rPr lang="el-GR" dirty="0"/>
              <a:t> </a:t>
            </a:r>
            <a:r>
              <a:rPr lang="el-GR" dirty="0" err="1"/>
              <a:t>Newton</a:t>
            </a:r>
            <a:r>
              <a:rPr lang="el-GR" dirty="0"/>
              <a:t>, 4 Ιανουαρίου 1643 – 31 Μαρτίου 1727) ήταν Άγγλος φυσικός, μαθηματικός, αστρονόμος, φιλόσοφος, αλχημιστής και θεολόγος. Θεωρείται πατέρας της Κλασικής Φυσικής, καθώς ξεκινώντας από τις παρατηρήσεις του Γαλιλαίου αλλά και τους νόμους του </a:t>
            </a:r>
            <a:r>
              <a:rPr lang="el-GR" dirty="0" err="1"/>
              <a:t>Κέπλερ</a:t>
            </a:r>
            <a:r>
              <a:rPr lang="el-GR" dirty="0"/>
              <a:t> για την κίνηση των πλανητών διατύπωσε τους τρεις μνημειώδεις νόμους της κίνησης και τον περισπούδαστο «νόμο της βαρύτητας» (που ο θρύλος αναφέρει πως αναζήτησε μετά από πτώση μήλου από μια μηλιά). Μεγάλης ιστορικής σημασίας υπήρξαν ακόμη οι μελέτες του σχετικά με τη φύση του φωτός καθώς επίσης και η καθοριστική συμβολή του στη θεμελίωση των σύγχρονων μαθηματικών και συγκεκριμένα του διαφορικού και ολοκληρωτικού λογισμού. Δεν είχε κοινοπολιτειακή υπηκοότητα, αλλά είχε αποκτήσει τον τίτλο του Εταίρου της Βασιλικής Εταιρείας, που δίνονταν σε πολίτες ή μόνιμους κατοίκους της Κοινοπολιτείας των Εθνών. Είχε διατελέσει πρόεδρος της Βασιλικής Εταιρίας.</a:t>
            </a:r>
          </a:p>
        </p:txBody>
      </p:sp>
      <p:sp>
        <p:nvSpPr>
          <p:cNvPr id="4" name="3 - Θέση αριθμού διαφάνειας"/>
          <p:cNvSpPr>
            <a:spLocks noGrp="1"/>
          </p:cNvSpPr>
          <p:nvPr>
            <p:ph type="sldNum" sz="quarter" idx="12"/>
          </p:nvPr>
        </p:nvSpPr>
        <p:spPr/>
        <p:txBody>
          <a:bodyPr/>
          <a:lstStyle/>
          <a:p>
            <a:fld id="{53F76839-4BEB-4FF0-B793-C3A2794EBEB7}" type="slidenum">
              <a:rPr lang="el-GR" smtClean="0"/>
              <a:pPr/>
              <a:t>3</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 xmlns:p14="http://schemas.microsoft.com/office/powerpoint/2010/main" val="283538469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2725AEE0-0F0C-4685-9830-D9B6E336C7F0}"/>
              </a:ext>
            </a:extLst>
          </p:cNvPr>
          <p:cNvSpPr>
            <a:spLocks noGrp="1"/>
          </p:cNvSpPr>
          <p:nvPr>
            <p:ph type="title"/>
          </p:nvPr>
        </p:nvSpPr>
        <p:spPr/>
        <p:txBody>
          <a:bodyPr/>
          <a:lstStyle/>
          <a:p>
            <a:r>
              <a:rPr lang="el-GR" dirty="0"/>
              <a:t>Πως μας επηρεάζει η βαρύτητα;</a:t>
            </a:r>
          </a:p>
        </p:txBody>
      </p:sp>
      <p:graphicFrame>
        <p:nvGraphicFramePr>
          <p:cNvPr id="4" name="Θέση περιεχομένου 3">
            <a:extLst>
              <a:ext uri="{FF2B5EF4-FFF2-40B4-BE49-F238E27FC236}">
                <a16:creationId xmlns="" xmlns:a16="http://schemas.microsoft.com/office/drawing/2014/main" id="{201A606A-3E14-4DCD-B7E1-986F398ED3D3}"/>
              </a:ext>
            </a:extLst>
          </p:cNvPr>
          <p:cNvGraphicFramePr>
            <a:graphicFrameLocks noGrp="1"/>
          </p:cNvGraphicFramePr>
          <p:nvPr>
            <p:ph idx="1"/>
            <p:extLst>
              <p:ext uri="{D42A27DB-BD31-4B8C-83A1-F6EECF244321}">
                <p14:modId xmlns="" xmlns:p14="http://schemas.microsoft.com/office/powerpoint/2010/main" val="1930666150"/>
              </p:ext>
            </p:extLst>
          </p:nvPr>
        </p:nvGraphicFramePr>
        <p:xfrm>
          <a:off x="1841862" y="1513569"/>
          <a:ext cx="9274629" cy="3241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Θέση αριθμού διαφάνειας"/>
          <p:cNvSpPr>
            <a:spLocks noGrp="1"/>
          </p:cNvSpPr>
          <p:nvPr>
            <p:ph type="sldNum" sz="quarter" idx="12"/>
          </p:nvPr>
        </p:nvSpPr>
        <p:spPr/>
        <p:txBody>
          <a:bodyPr/>
          <a:lstStyle/>
          <a:p>
            <a:fld id="{53F76839-4BEB-4FF0-B793-C3A2794EBEB7}" type="slidenum">
              <a:rPr lang="el-GR" smtClean="0"/>
              <a:pPr/>
              <a:t>4</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 xmlns:p14="http://schemas.microsoft.com/office/powerpoint/2010/main" val="121183596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5A7E0285-0DED-4664-9708-5DECF6A86F36}"/>
              </a:ext>
            </a:extLst>
          </p:cNvPr>
          <p:cNvSpPr>
            <a:spLocks noGrp="1"/>
          </p:cNvSpPr>
          <p:nvPr>
            <p:ph type="title"/>
          </p:nvPr>
        </p:nvSpPr>
        <p:spPr/>
        <p:txBody>
          <a:bodyPr/>
          <a:lstStyle/>
          <a:p>
            <a:r>
              <a:rPr lang="el-GR" dirty="0"/>
              <a:t>Η βαρύτητα στη σελήνη</a:t>
            </a:r>
          </a:p>
        </p:txBody>
      </p:sp>
      <p:sp>
        <p:nvSpPr>
          <p:cNvPr id="3" name="Θέση περιεχομένου 2">
            <a:extLst>
              <a:ext uri="{FF2B5EF4-FFF2-40B4-BE49-F238E27FC236}">
                <a16:creationId xmlns="" xmlns:a16="http://schemas.microsoft.com/office/drawing/2014/main" id="{7FB8B603-614C-4C73-87F3-7BFF4AF62E02}"/>
              </a:ext>
            </a:extLst>
          </p:cNvPr>
          <p:cNvSpPr>
            <a:spLocks noGrp="1"/>
          </p:cNvSpPr>
          <p:nvPr>
            <p:ph idx="1"/>
          </p:nvPr>
        </p:nvSpPr>
        <p:spPr/>
        <p:txBody>
          <a:bodyPr>
            <a:normAutofit fontScale="62500" lnSpcReduction="20000"/>
          </a:bodyPr>
          <a:lstStyle/>
          <a:p>
            <a:r>
              <a:rPr lang="el-GR" dirty="0"/>
              <a:t>Η Σελήνη είναι ο μοναδικός φυσικός δορυφόρος της Γης και ο πέμπτος μεγαλύτερος φυσικός δορυφόρος του ηλιακού συστήματος. Πήρε το όνομά του από την Σελήνη, αρχαιοελληνική θεά του δορυφόρου αυτού. Λέγεται επίσης και «Φεγγάρι» στη δημοτική γλώσσα, λιγότερο επίσημα ή ποιητικά.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dirty="0" err="1"/>
              <a:t>βαρυτική</a:t>
            </a:r>
            <a:r>
              <a:rPr lang="el-GR" dirty="0"/>
              <a:t> επίδραση στη Γη (παλιρροϊκή αλληλεπίδραση), προκαλώντας φαινόμενα όπως οι παλίρροιες, αλλά και επηρεάζοντας τον άξονα περιστροφής της.</a:t>
            </a:r>
          </a:p>
          <a:p>
            <a:endParaRPr lang="el-GR" dirty="0"/>
          </a:p>
          <a:p>
            <a:r>
              <a:rPr lang="el-GR" dirty="0"/>
              <a:t>Η μέση απόσταση Γης - Σελήνης είναι 384.403 χιλιόμετρα (παρατηρείται ότι αυτή η απόσταση αυξάνεται κατά περίπου 0,32[1] εκατοστά το μήνα και αυτό συμβαίνει λόγω των παλιρροϊκών δυνάμεων). Η διάμετρος της σελήνης είναι 3.476 χιλιόμετρα (περίπου το 1/4 της γήινης). 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a:t>ανακλαστικότητα</a:t>
            </a:r>
            <a:r>
              <a:rPr lang="el-GR" dirty="0"/>
              <a:t> παρόμοια με αυτή της ασφάλτου.</a:t>
            </a:r>
          </a:p>
        </p:txBody>
      </p:sp>
      <p:sp>
        <p:nvSpPr>
          <p:cNvPr id="4" name="3 - Θέση αριθμού διαφάνειας"/>
          <p:cNvSpPr>
            <a:spLocks noGrp="1"/>
          </p:cNvSpPr>
          <p:nvPr>
            <p:ph type="sldNum" sz="quarter" idx="12"/>
          </p:nvPr>
        </p:nvSpPr>
        <p:spPr/>
        <p:txBody>
          <a:bodyPr/>
          <a:lstStyle/>
          <a:p>
            <a:fld id="{53F76839-4BEB-4FF0-B793-C3A2794EBEB7}" type="slidenum">
              <a:rPr lang="el-GR" smtClean="0"/>
              <a:pPr/>
              <a:t>5</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 xmlns:p14="http://schemas.microsoft.com/office/powerpoint/2010/main" val="91798449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6C950AD5-C2FE-44B2-9B17-FADB49C83CCA}"/>
              </a:ext>
            </a:extLst>
          </p:cNvPr>
          <p:cNvSpPr>
            <a:spLocks noGrp="1"/>
          </p:cNvSpPr>
          <p:nvPr>
            <p:ph type="title"/>
          </p:nvPr>
        </p:nvSpPr>
        <p:spPr/>
        <p:txBody>
          <a:bodyPr/>
          <a:lstStyle/>
          <a:p>
            <a:pPr algn="ctr"/>
            <a:r>
              <a:rPr lang="el-GR" dirty="0"/>
              <a:t>Επίλογος </a:t>
            </a:r>
          </a:p>
        </p:txBody>
      </p:sp>
      <p:sp>
        <p:nvSpPr>
          <p:cNvPr id="3" name="Θέση περιεχομένου 2">
            <a:extLst>
              <a:ext uri="{FF2B5EF4-FFF2-40B4-BE49-F238E27FC236}">
                <a16:creationId xmlns="" xmlns:a16="http://schemas.microsoft.com/office/drawing/2014/main" id="{8B45B659-D9FE-412C-A092-10736FCFF651}"/>
              </a:ext>
            </a:extLst>
          </p:cNvPr>
          <p:cNvSpPr>
            <a:spLocks noGrp="1"/>
          </p:cNvSpPr>
          <p:nvPr>
            <p:ph idx="1"/>
          </p:nvPr>
        </p:nvSpPr>
        <p:spPr/>
        <p:txBody>
          <a:bodyPr/>
          <a:lstStyle/>
          <a:p>
            <a:pPr marL="0" indent="0" algn="ctr">
              <a:buNone/>
            </a:pPr>
            <a:r>
              <a:rPr lang="el-GR" dirty="0"/>
              <a:t>«Σας ευχαριστώ»</a:t>
            </a:r>
          </a:p>
          <a:p>
            <a:pPr marL="0" indent="0" algn="ctr">
              <a:buNone/>
            </a:pPr>
            <a:endParaRPr lang="el-GR" dirty="0"/>
          </a:p>
        </p:txBody>
      </p:sp>
      <p:pic>
        <p:nvPicPr>
          <p:cNvPr id="5" name="Εικόνα 4">
            <a:extLst>
              <a:ext uri="{FF2B5EF4-FFF2-40B4-BE49-F238E27FC236}">
                <a16:creationId xmlns="" xmlns:a16="http://schemas.microsoft.com/office/drawing/2014/main" id="{1FE26A20-F2A0-40AB-A379-D55F875C2D33}"/>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912577" y="2383823"/>
            <a:ext cx="5503985" cy="3326414"/>
          </a:xfrm>
          <a:prstGeom prst="rect">
            <a:avLst/>
          </a:prstGeom>
        </p:spPr>
      </p:pic>
      <p:sp>
        <p:nvSpPr>
          <p:cNvPr id="6" name="5 - Θέση αριθμού διαφάνειας"/>
          <p:cNvSpPr>
            <a:spLocks noGrp="1"/>
          </p:cNvSpPr>
          <p:nvPr>
            <p:ph type="sldNum" sz="quarter" idx="12"/>
          </p:nvPr>
        </p:nvSpPr>
        <p:spPr/>
        <p:txBody>
          <a:bodyPr/>
          <a:lstStyle/>
          <a:p>
            <a:fld id="{53F76839-4BEB-4FF0-B793-C3A2794EBEB7}" type="slidenum">
              <a:rPr lang="el-GR" smtClean="0"/>
              <a:pPr/>
              <a:t>6</a:t>
            </a:fld>
            <a:endParaRPr lang="el-GR"/>
          </a:p>
        </p:txBody>
      </p:sp>
      <p:sp>
        <p:nvSpPr>
          <p:cNvPr id="7" name="6 - Θέση υποσέλιδου"/>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 xmlns:p14="http://schemas.microsoft.com/office/powerpoint/2010/main" val="384622887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21</TotalTime>
  <Words>656</Words>
  <Application>Microsoft Office PowerPoint</Application>
  <PresentationFormat>Προσαρμογή</PresentationFormat>
  <Paragraphs>33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Η Βαρύτητα</vt:lpstr>
      <vt:lpstr>Τι είναι η βαρύτητα;</vt:lpstr>
      <vt:lpstr>Ποιος ανακάλυψε τη βαρύτητα;</vt:lpstr>
      <vt:lpstr>Πως μας επηρεάζει η βαρύτητα;</vt:lpstr>
      <vt:lpstr>Η βαρύτητα στη σελήνη</vt:lpstr>
      <vt:lpstr>Επίλογος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maria</dc:creator>
  <cp:lastModifiedBy>Χρήστης των Windows</cp:lastModifiedBy>
  <cp:revision>6</cp:revision>
  <dcterms:created xsi:type="dcterms:W3CDTF">2018-04-22T15:48:22Z</dcterms:created>
  <dcterms:modified xsi:type="dcterms:W3CDTF">2018-04-22T16:25:44Z</dcterms:modified>
</cp:coreProperties>
</file>